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933493" y="2881982"/>
            <a:ext cx="5682135" cy="343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737939" y="6416711"/>
            <a:ext cx="6080622" cy="82649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737939" y="7272721"/>
            <a:ext cx="6080622" cy="65676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3611592" y="7885210"/>
            <a:ext cx="325938" cy="33843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737939" y="4387377"/>
            <a:ext cx="6080622" cy="1918645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quarter" idx="13"/>
          </p:nvPr>
        </p:nvSpPr>
        <p:spPr>
          <a:xfrm>
            <a:off x="3903698" y="2881982"/>
            <a:ext cx="3099348" cy="4781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553454" y="2881982"/>
            <a:ext cx="3099348" cy="2317132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553454" y="5280285"/>
            <a:ext cx="3099348" cy="238354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sz="half" idx="1"/>
          </p:nvPr>
        </p:nvSpPr>
        <p:spPr>
          <a:xfrm>
            <a:off x="553454" y="4025787"/>
            <a:ext cx="6449592" cy="3652803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>
            <a:off x="3903698" y="4025787"/>
            <a:ext cx="3099348" cy="36528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quarter" idx="1"/>
          </p:nvPr>
        </p:nvSpPr>
        <p:spPr>
          <a:xfrm>
            <a:off x="553454" y="4025787"/>
            <a:ext cx="3099348" cy="3652803"/>
          </a:xfrm>
          <a:prstGeom prst="rect">
            <a:avLst/>
          </a:prstGeom>
        </p:spPr>
        <p:txBody>
          <a:bodyPr anchor="ctr"/>
          <a:lstStyle>
            <a:lvl1pPr marL="367391" indent="-367391" algn="l">
              <a:spcBef>
                <a:spcPts val="3500"/>
              </a:spcBef>
              <a:buSzPct val="75000"/>
              <a:buChar char="•"/>
              <a:defRPr sz="3000"/>
            </a:lvl1pPr>
            <a:lvl2pPr marL="710292" indent="-367391" algn="l">
              <a:spcBef>
                <a:spcPts val="3500"/>
              </a:spcBef>
              <a:buSzPct val="75000"/>
              <a:buChar char="•"/>
              <a:defRPr sz="3000"/>
            </a:lvl2pPr>
            <a:lvl3pPr marL="1053192" indent="-367392" algn="l">
              <a:spcBef>
                <a:spcPts val="3500"/>
              </a:spcBef>
              <a:buSzPct val="75000"/>
              <a:buChar char="•"/>
              <a:defRPr sz="3000"/>
            </a:lvl3pPr>
            <a:lvl4pPr marL="1396092" indent="-367392" algn="l">
              <a:spcBef>
                <a:spcPts val="3500"/>
              </a:spcBef>
              <a:buSzPct val="75000"/>
              <a:buChar char="•"/>
              <a:defRPr sz="3000"/>
            </a:lvl4pPr>
            <a:lvl5pPr marL="1738991" indent="-367392" algn="l">
              <a:spcBef>
                <a:spcPts val="3500"/>
              </a:spcBef>
              <a:buSzPct val="75000"/>
              <a:buChar char="•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sz="half" idx="1"/>
          </p:nvPr>
        </p:nvSpPr>
        <p:spPr>
          <a:xfrm>
            <a:off x="553454" y="3250950"/>
            <a:ext cx="6449592" cy="4191500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3903698" y="5472148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3907311" y="3029569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quarter" idx="15"/>
          </p:nvPr>
        </p:nvSpPr>
        <p:spPr>
          <a:xfrm>
            <a:off x="553454" y="3029569"/>
            <a:ext cx="3099348" cy="4634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737939" y="6210089"/>
            <a:ext cx="6080622" cy="452737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737938" y="4857415"/>
            <a:ext cx="6080624" cy="668637"/>
          </a:xfrm>
          <a:prstGeom prst="rect">
            <a:avLst/>
          </a:prstGeom>
        </p:spPr>
        <p:txBody>
          <a:bodyPr anchor="ctr"/>
          <a:lstStyle/>
          <a:p>
            <a:pPr>
              <a:defRPr sz="4000"/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2513011"/>
            <a:ext cx="7556500" cy="56673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37939" y="3464954"/>
            <a:ext cx="6080622" cy="1918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37939" y="5435251"/>
            <a:ext cx="6080622" cy="65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3611592" y="7888900"/>
            <a:ext cx="325938" cy="338435"/>
          </a:xfrm>
          <a:prstGeom prst="rect">
            <a:avLst/>
          </a:prstGeom>
          <a:ln w="12700">
            <a:miter lim="400000"/>
          </a:ln>
        </p:spPr>
        <p:txBody>
          <a:bodyPr wrap="none" lIns="29516" tIns="29516" rIns="29516" bIns="29516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Holly Page 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070219" y="2800212"/>
            <a:ext cx="1827586" cy="31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516" tIns="29516" rIns="29516" bIns="29516" anchor="ctr">
            <a:spAutoFit/>
          </a:bodyPr>
          <a:lstStyle>
            <a:lvl1pPr>
              <a:defRPr sz="1600">
                <a:solidFill>
                  <a:srgbClr val="FF2600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Insert child’s name,</a:t>
            </a:r>
          </a:p>
        </p:txBody>
      </p:sp>
      <p:sp>
        <p:nvSpPr>
          <p:cNvPr id="121" name="Shape 121"/>
          <p:cNvSpPr/>
          <p:nvPr/>
        </p:nvSpPr>
        <p:spPr>
          <a:xfrm>
            <a:off x="3604003" y="4557623"/>
            <a:ext cx="450711" cy="31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 anchor="ctr">
            <a:spAutoFit/>
          </a:bodyPr>
          <a:lstStyle>
            <a:lvl1pPr>
              <a:defRPr sz="1600">
                <a:solidFill>
                  <a:srgbClr val="FF2600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no.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Holly Page 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Holly Page 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Holly Page 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